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0"/>
  </p:notesMasterIdLst>
  <p:sldIdLst>
    <p:sldId id="256" r:id="rId2"/>
    <p:sldId id="261" r:id="rId3"/>
    <p:sldId id="257" r:id="rId4"/>
    <p:sldId id="269" r:id="rId5"/>
    <p:sldId id="258" r:id="rId6"/>
    <p:sldId id="259" r:id="rId7"/>
    <p:sldId id="262" r:id="rId8"/>
    <p:sldId id="260" r:id="rId9"/>
    <p:sldId id="263" r:id="rId10"/>
    <p:sldId id="264" r:id="rId11"/>
    <p:sldId id="265" r:id="rId12"/>
    <p:sldId id="266" r:id="rId13"/>
    <p:sldId id="268" r:id="rId14"/>
    <p:sldId id="267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077" autoAdjust="0"/>
  </p:normalViewPr>
  <p:slideViewPr>
    <p:cSldViewPr>
      <p:cViewPr varScale="1">
        <p:scale>
          <a:sx n="104" d="100"/>
          <a:sy n="104" d="100"/>
        </p:scale>
        <p:origin x="-182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2B400-AD2B-4432-AF7B-0A551DE9C145}" type="datetimeFigureOut">
              <a:rPr lang="cs-CZ" smtClean="0"/>
              <a:t>24.2.2017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3C348-6F7D-4997-A0E5-D41478D50A1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2084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83C348-6F7D-4997-A0E5-D41478D50A1A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1078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 smtClean="0"/>
              <a:t>Strane</a:t>
            </a:r>
            <a:r>
              <a:rPr lang="cs-CZ" dirty="0" smtClean="0"/>
              <a:t> zamele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83C348-6F7D-4997-A0E5-D41478D50A1A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4362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F625-4285-4560-BB8F-BA9A9D6DA81D}" type="datetimeFigureOut">
              <a:rPr lang="cs-CZ" smtClean="0"/>
              <a:t>24.2.2017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B4C07-905E-4318-83A4-68F8175E347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F625-4285-4560-BB8F-BA9A9D6DA81D}" type="datetimeFigureOut">
              <a:rPr lang="cs-CZ" smtClean="0"/>
              <a:t>24.2.2017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B4C07-905E-4318-83A4-68F8175E347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F625-4285-4560-BB8F-BA9A9D6DA81D}" type="datetimeFigureOut">
              <a:rPr lang="cs-CZ" smtClean="0"/>
              <a:t>24.2.2017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B4C07-905E-4318-83A4-68F8175E347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F625-4285-4560-BB8F-BA9A9D6DA81D}" type="datetimeFigureOut">
              <a:rPr lang="cs-CZ" smtClean="0"/>
              <a:t>24.2.2017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B4C07-905E-4318-83A4-68F8175E347E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F625-4285-4560-BB8F-BA9A9D6DA81D}" type="datetimeFigureOut">
              <a:rPr lang="cs-CZ" smtClean="0"/>
              <a:t>24.2.2017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B4C07-905E-4318-83A4-68F8175E347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F625-4285-4560-BB8F-BA9A9D6DA81D}" type="datetimeFigureOut">
              <a:rPr lang="cs-CZ" smtClean="0"/>
              <a:t>24.2.2017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B4C07-905E-4318-83A4-68F8175E347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F625-4285-4560-BB8F-BA9A9D6DA81D}" type="datetimeFigureOut">
              <a:rPr lang="cs-CZ" smtClean="0"/>
              <a:t>24.2.2017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B4C07-905E-4318-83A4-68F8175E347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F625-4285-4560-BB8F-BA9A9D6DA81D}" type="datetimeFigureOut">
              <a:rPr lang="cs-CZ" smtClean="0"/>
              <a:t>24.2.2017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B4C07-905E-4318-83A4-68F8175E347E}" type="slidenum">
              <a:rPr lang="cs-CZ" smtClean="0"/>
              <a:t>‹#›</a:t>
            </a:fld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F625-4285-4560-BB8F-BA9A9D6DA81D}" type="datetimeFigureOut">
              <a:rPr lang="cs-CZ" smtClean="0"/>
              <a:t>24.2.2017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B4C07-905E-4318-83A4-68F8175E347E}" type="slidenum">
              <a:rPr lang="cs-CZ" smtClean="0"/>
              <a:t>‹#›</a:t>
            </a:fld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F625-4285-4560-BB8F-BA9A9D6DA81D}" type="datetimeFigureOut">
              <a:rPr lang="cs-CZ" smtClean="0"/>
              <a:t>24.2.2017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B4C07-905E-4318-83A4-68F8175E347E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9F625-4285-4560-BB8F-BA9A9D6DA81D}" type="datetimeFigureOut">
              <a:rPr lang="cs-CZ" smtClean="0"/>
              <a:t>24.2.2017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B4C07-905E-4318-83A4-68F8175E347E}" type="slidenum">
              <a:rPr lang="cs-CZ" smtClean="0"/>
              <a:t>‹#›</a:t>
            </a:fld>
            <a:endParaRPr lang="cs-CZ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E59F625-4285-4560-BB8F-BA9A9D6DA81D}" type="datetimeFigureOut">
              <a:rPr lang="cs-CZ" smtClean="0"/>
              <a:t>24.2.2017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7FB4C07-905E-4318-83A4-68F8175E347E}" type="slidenum">
              <a:rPr lang="cs-CZ" smtClean="0"/>
              <a:t>‹#›</a:t>
            </a:fld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9600" b="1" dirty="0" smtClean="0">
                <a:solidFill>
                  <a:srgbClr val="FF0000"/>
                </a:solidFill>
              </a:rPr>
              <a:t>Záměl</a:t>
            </a:r>
            <a:r>
              <a:rPr lang="cs-CZ" sz="9600" dirty="0" smtClean="0"/>
              <a:t>   </a:t>
            </a:r>
            <a:endParaRPr lang="cs-CZ" sz="96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460755"/>
            <a:ext cx="2808000" cy="2920574"/>
          </a:xfrm>
          <a:prstGeom prst="rect">
            <a:avLst/>
          </a:prstGeom>
        </p:spPr>
      </p:pic>
      <p:pic>
        <p:nvPicPr>
          <p:cNvPr id="3" name="Alex--Sierra---Little-Do-You-Know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12360" y="4046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7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half" idx="2"/>
          </p:nvPr>
        </p:nvSpPr>
        <p:spPr>
          <a:xfrm>
            <a:off x="179512" y="1052736"/>
            <a:ext cx="6624736" cy="432048"/>
          </a:xfrm>
        </p:spPr>
        <p:txBody>
          <a:bodyPr>
            <a:noAutofit/>
          </a:bodyPr>
          <a:lstStyle/>
          <a:p>
            <a:r>
              <a:rPr lang="cs-CZ" sz="3200" b="1" i="1" dirty="0">
                <a:solidFill>
                  <a:srgbClr val="FF0000"/>
                </a:solidFill>
              </a:rPr>
              <a:t>.</a:t>
            </a:r>
            <a:r>
              <a:rPr lang="cs-CZ" sz="3200" b="1" i="1" dirty="0" smtClean="0">
                <a:solidFill>
                  <a:srgbClr val="FF0000"/>
                </a:solidFill>
              </a:rPr>
              <a:t>..naše Záměl z ptačího pohledu...</a:t>
            </a:r>
            <a:endParaRPr lang="cs-CZ" sz="3200" b="1" i="1" dirty="0">
              <a:solidFill>
                <a:srgbClr val="FF0000"/>
              </a:solidFill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86378"/>
            <a:ext cx="8017073" cy="42629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6488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008112"/>
          </a:xfrm>
        </p:spPr>
        <p:txBody>
          <a:bodyPr>
            <a:normAutofit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Základní škola Záměl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". </a:t>
            </a:r>
            <a:r>
              <a:rPr lang="cs-CZ" dirty="0"/>
              <a:t>Chloubou obce je místní škola, která získala cenu za zdařilou rekonstrukci. Je zde také hřiště</a:t>
            </a:r>
          </a:p>
          <a:p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304109"/>
            <a:ext cx="3822700" cy="2867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437112"/>
            <a:ext cx="2736000" cy="20483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149080"/>
            <a:ext cx="2885139" cy="21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3818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half" idx="2"/>
          </p:nvPr>
        </p:nvSpPr>
        <p:spPr>
          <a:xfrm>
            <a:off x="539552" y="2908547"/>
            <a:ext cx="3352800" cy="1905001"/>
          </a:xfrm>
        </p:spPr>
        <p:txBody>
          <a:bodyPr/>
          <a:lstStyle/>
          <a:p>
            <a:r>
              <a:rPr lang="cs-CZ" b="1" dirty="0" smtClean="0"/>
              <a:t>…ještě střechu a hurá do školy…</a:t>
            </a:r>
            <a:endParaRPr lang="cs-CZ" b="1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976462" y="1844824"/>
            <a:ext cx="3955577" cy="604656"/>
          </a:xfrm>
        </p:spPr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Dodělávka střechy </a:t>
            </a:r>
            <a:endParaRPr lang="cs-CZ" b="1" dirty="0">
              <a:solidFill>
                <a:srgbClr val="FF0000"/>
              </a:solidFill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844824"/>
            <a:ext cx="3702601" cy="2772000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717032"/>
            <a:ext cx="356235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252728"/>
          </a:xfrm>
        </p:spPr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Kampelička-úřad</a:t>
            </a:r>
            <a:r>
              <a:rPr lang="cs-CZ" dirty="0" smtClean="0">
                <a:solidFill>
                  <a:srgbClr val="FF0000"/>
                </a:solidFill>
              </a:rPr>
              <a:t> 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683568" y="3717032"/>
            <a:ext cx="38164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Z</a:t>
            </a:r>
            <a:r>
              <a:rPr lang="cs-CZ" dirty="0" smtClean="0"/>
              <a:t>ní </a:t>
            </a:r>
            <a:r>
              <a:rPr lang="cs-CZ" dirty="0"/>
              <a:t>písemná zmínka o obci pochází z roku 1356. Ves vždy patřívala jako zboží k potštejnskému panství. Obec dostala svůj název od vodních "zámelů", tedy zanesených vodních řečišť, na kterých </a:t>
            </a:r>
            <a:r>
              <a:rPr lang="cs-CZ" dirty="0" smtClean="0"/>
              <a:t>stojí.1935-V tuto dobu v budově úřadovalo družstvo JZD…</a:t>
            </a:r>
            <a:endParaRPr lang="cs-CZ" dirty="0"/>
          </a:p>
        </p:txBody>
      </p:sp>
      <p:pic>
        <p:nvPicPr>
          <p:cNvPr id="8" name="Zástupný symbol pro obsah 7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492896"/>
            <a:ext cx="4176000" cy="35794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6882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4460" y="188640"/>
            <a:ext cx="8229600" cy="1080120"/>
          </a:xfrm>
        </p:spPr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ZÁMĚLSKÁ LÁVKA vodník</a:t>
            </a:r>
            <a:endParaRPr lang="cs-CZ" b="1" dirty="0">
              <a:solidFill>
                <a:srgbClr val="FF0000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02" y="1268760"/>
            <a:ext cx="3816000" cy="508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Zástupný symbol pro obsah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692" y="2681337"/>
            <a:ext cx="3816000" cy="25393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ovéPole 2"/>
          <p:cNvSpPr txBox="1"/>
          <p:nvPr/>
        </p:nvSpPr>
        <p:spPr>
          <a:xfrm>
            <a:off x="4932040" y="1988840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cs-CZ" i="1" dirty="0" smtClean="0"/>
          </a:p>
          <a:p>
            <a:pPr algn="ctr"/>
            <a:endParaRPr lang="cs-CZ" i="1" dirty="0"/>
          </a:p>
        </p:txBody>
      </p:sp>
      <p:sp>
        <p:nvSpPr>
          <p:cNvPr id="6" name="TextovéPole 5"/>
          <p:cNvSpPr txBox="1"/>
          <p:nvPr/>
        </p:nvSpPr>
        <p:spPr>
          <a:xfrm>
            <a:off x="5292080" y="2312005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Lávka byla postavena v roce 1998</a:t>
            </a:r>
            <a:endParaRPr lang="cs-CZ" b="1" dirty="0"/>
          </a:p>
        </p:txBody>
      </p:sp>
      <p:sp>
        <p:nvSpPr>
          <p:cNvPr id="7" name="TextovéPole 6"/>
          <p:cNvSpPr txBox="1"/>
          <p:nvPr/>
        </p:nvSpPr>
        <p:spPr>
          <a:xfrm>
            <a:off x="305563" y="6372530"/>
            <a:ext cx="3960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Jméno vodníka Floriánek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48811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half" idx="2"/>
          </p:nvPr>
        </p:nvSpPr>
        <p:spPr>
          <a:xfrm>
            <a:off x="5101564" y="2780928"/>
            <a:ext cx="3352800" cy="936104"/>
          </a:xfrm>
        </p:spPr>
        <p:txBody>
          <a:bodyPr/>
          <a:lstStyle/>
          <a:p>
            <a:r>
              <a:rPr lang="cs-CZ" dirty="0" smtClean="0"/>
              <a:t>Tato dřevěná lávka je nádherná a hodně využívaná cyklisty…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103612"/>
            <a:ext cx="3562350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437112"/>
            <a:ext cx="3276000" cy="21944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ovéPole 6"/>
          <p:cNvSpPr txBox="1"/>
          <p:nvPr/>
        </p:nvSpPr>
        <p:spPr>
          <a:xfrm>
            <a:off x="1043608" y="1268760"/>
            <a:ext cx="6912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5400" b="1" dirty="0" smtClean="0">
                <a:solidFill>
                  <a:srgbClr val="FF0000"/>
                </a:solidFill>
              </a:rPr>
              <a:t>Lávka přes Orlici</a:t>
            </a:r>
            <a:endParaRPr lang="cs-CZ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40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half" idx="2"/>
          </p:nvPr>
        </p:nvSpPr>
        <p:spPr>
          <a:xfrm>
            <a:off x="827584" y="1556792"/>
            <a:ext cx="3352800" cy="3281537"/>
          </a:xfrm>
        </p:spPr>
        <p:txBody>
          <a:bodyPr/>
          <a:lstStyle/>
          <a:p>
            <a:r>
              <a:rPr lang="cs-CZ" sz="2000" b="1" dirty="0" smtClean="0"/>
              <a:t>Do místního </a:t>
            </a:r>
            <a:r>
              <a:rPr lang="cs-CZ" sz="2000" b="1" dirty="0" err="1" smtClean="0"/>
              <a:t>Agroservisu</a:t>
            </a:r>
            <a:r>
              <a:rPr lang="cs-CZ" sz="2000" b="1" dirty="0" smtClean="0"/>
              <a:t> je naše škola každoročně zvaná na výstavu zemědělských strojů a techniky, kde si to vždy náramně užijeme.</a:t>
            </a:r>
          </a:p>
          <a:p>
            <a:endParaRPr lang="cs-CZ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683568" y="548680"/>
            <a:ext cx="4968552" cy="792088"/>
          </a:xfrm>
        </p:spPr>
        <p:txBody>
          <a:bodyPr/>
          <a:lstStyle/>
          <a:p>
            <a:pPr algn="ctr"/>
            <a:r>
              <a:rPr lang="cs-CZ" sz="6600" b="1" dirty="0" err="1">
                <a:solidFill>
                  <a:srgbClr val="FF0000"/>
                </a:solidFill>
              </a:rPr>
              <a:t>A</a:t>
            </a:r>
            <a:r>
              <a:rPr lang="cs-CZ" sz="6600" b="1" dirty="0" err="1" smtClean="0">
                <a:solidFill>
                  <a:srgbClr val="FF0000"/>
                </a:solidFill>
              </a:rPr>
              <a:t>groservis</a:t>
            </a:r>
            <a:endParaRPr lang="cs-CZ" sz="6600" b="1" dirty="0">
              <a:solidFill>
                <a:srgbClr val="FF0000"/>
              </a:solidFill>
            </a:endParaRPr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348880"/>
            <a:ext cx="3905250" cy="21957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933056"/>
            <a:ext cx="4608512" cy="266700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620688"/>
            <a:ext cx="3312368" cy="14748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4029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sz="2400" b="1" dirty="0" smtClean="0"/>
              <a:t>Místní hospůdku  v letním období  nejvíce navštěvují cyklisti a turisté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3203848" y="548680"/>
            <a:ext cx="5184576" cy="432048"/>
          </a:xfrm>
        </p:spPr>
        <p:txBody>
          <a:bodyPr/>
          <a:lstStyle/>
          <a:p>
            <a:pPr algn="ctr"/>
            <a:r>
              <a:rPr lang="cs-CZ" sz="4800" b="1" i="1" dirty="0" smtClean="0">
                <a:solidFill>
                  <a:srgbClr val="FF0000"/>
                </a:solidFill>
              </a:rPr>
              <a:t>Penzion Orlice</a:t>
            </a:r>
            <a:endParaRPr lang="cs-CZ" sz="4800" b="1" i="1" dirty="0">
              <a:solidFill>
                <a:srgbClr val="FF0000"/>
              </a:solidFill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80728"/>
            <a:ext cx="5112568" cy="2520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564904"/>
            <a:ext cx="4968552" cy="3675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perspectiveHeroicExtremeLeftFacing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32996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half" idx="2"/>
          </p:nvPr>
        </p:nvSpPr>
        <p:spPr>
          <a:xfrm>
            <a:off x="179512" y="3645024"/>
            <a:ext cx="4104456" cy="1512168"/>
          </a:xfrm>
        </p:spPr>
        <p:txBody>
          <a:bodyPr>
            <a:normAutofit/>
          </a:bodyPr>
          <a:lstStyle/>
          <a:p>
            <a:r>
              <a:rPr lang="cs-CZ" sz="2800" b="1" dirty="0" smtClean="0">
                <a:solidFill>
                  <a:schemeClr val="tx2">
                    <a:lumMod val="75000"/>
                  </a:schemeClr>
                </a:solidFill>
              </a:rPr>
              <a:t>....nachází se na krásném a klidném místě přímo u řeky</a:t>
            </a:r>
            <a:endParaRPr lang="cs-CZ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323528" y="836712"/>
            <a:ext cx="4392488" cy="1440160"/>
          </a:xfrm>
        </p:spPr>
        <p:txBody>
          <a:bodyPr/>
          <a:lstStyle/>
          <a:p>
            <a:r>
              <a:rPr lang="cs-CZ" sz="4800" b="1" dirty="0" smtClean="0">
                <a:solidFill>
                  <a:srgbClr val="FF0000"/>
                </a:solidFill>
              </a:rPr>
              <a:t>Hospoda ,,Vagón‘‘</a:t>
            </a:r>
            <a:endParaRPr lang="cs-CZ" sz="4800" b="1" dirty="0">
              <a:solidFill>
                <a:srgbClr val="FF0000"/>
              </a:solidFill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700808"/>
            <a:ext cx="4429695" cy="4176464"/>
          </a:xfrm>
        </p:spPr>
      </p:pic>
    </p:spTree>
    <p:extLst>
      <p:ext uri="{BB962C8B-B14F-4D97-AF65-F5344CB8AC3E}">
        <p14:creationId xmlns:p14="http://schemas.microsoft.com/office/powerpoint/2010/main" val="409387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b="1" dirty="0" smtClean="0"/>
              <a:t>….krásnou procházkou dojdeme k místní studánce</a:t>
            </a:r>
            <a:endParaRPr lang="cs-CZ" b="1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STUDÁNKA</a:t>
            </a: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628800"/>
            <a:ext cx="3465000" cy="39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2244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half" idx="2"/>
          </p:nvPr>
        </p:nvSpPr>
        <p:spPr>
          <a:xfrm>
            <a:off x="5652120" y="2276872"/>
            <a:ext cx="3352800" cy="1905001"/>
          </a:xfrm>
        </p:spPr>
        <p:txBody>
          <a:bodyPr>
            <a:normAutofit/>
          </a:bodyPr>
          <a:lstStyle/>
          <a:p>
            <a:r>
              <a:rPr lang="cs-CZ" sz="2800" b="1" dirty="0" smtClean="0"/>
              <a:t>…odpočinek a posezení pod lípou,  směrem na Potštejn po cyklostezce</a:t>
            </a:r>
            <a:endParaRPr lang="cs-CZ" sz="2800" b="1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08720"/>
            <a:ext cx="5112568" cy="4752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isometricOffAxis1Right"/>
            <a:lightRig rig="threePt" dir="t"/>
          </a:scene3d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221088"/>
            <a:ext cx="3562350" cy="2450976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5541495" y="1628800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smtClean="0">
                <a:solidFill>
                  <a:srgbClr val="FF0000"/>
                </a:solidFill>
              </a:rPr>
              <a:t>lípa</a:t>
            </a:r>
            <a:endParaRPr lang="cs-CZ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61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half" idx="2"/>
          </p:nvPr>
        </p:nvSpPr>
        <p:spPr>
          <a:xfrm>
            <a:off x="914400" y="4077072"/>
            <a:ext cx="3352800" cy="2016224"/>
          </a:xfrm>
        </p:spPr>
        <p:txBody>
          <a:bodyPr>
            <a:normAutofit/>
          </a:bodyPr>
          <a:lstStyle/>
          <a:p>
            <a:r>
              <a:rPr lang="cs-CZ" sz="2400" b="1" dirty="0" smtClean="0"/>
              <a:t>V bývalé hospodě, kde se pořádají místní dožínky a jiné kulturní akce.</a:t>
            </a:r>
            <a:endParaRPr lang="cs-CZ" sz="2400" b="1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771800" y="332656"/>
            <a:ext cx="5832648" cy="648072"/>
          </a:xfrm>
        </p:spPr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HOSPODA U KARLA IV</a:t>
            </a:r>
            <a:endParaRPr lang="cs-CZ" b="1" dirty="0">
              <a:solidFill>
                <a:srgbClr val="FF0000"/>
              </a:solidFill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80728"/>
            <a:ext cx="4176464" cy="2667000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879" y="980728"/>
            <a:ext cx="3730951" cy="3384376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717031"/>
            <a:ext cx="4104456" cy="307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00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half" idx="2"/>
          </p:nvPr>
        </p:nvSpPr>
        <p:spPr>
          <a:xfrm>
            <a:off x="1043608" y="1700808"/>
            <a:ext cx="3352800" cy="639688"/>
          </a:xfrm>
        </p:spPr>
        <p:txBody>
          <a:bodyPr>
            <a:noAutofit/>
          </a:bodyPr>
          <a:lstStyle/>
          <a:p>
            <a:r>
              <a:rPr lang="cs-CZ" sz="2400" b="1" dirty="0" smtClean="0"/>
              <a:t>Bývalí mlýn byl zrušen  v roce 1952.Celích 242 let byl v </a:t>
            </a:r>
            <a:r>
              <a:rPr lang="cs-CZ" sz="2400" b="1" dirty="0" err="1" smtClean="0"/>
              <a:t>činosti</a:t>
            </a:r>
            <a:r>
              <a:rPr lang="cs-CZ" sz="2400" b="1" dirty="0" smtClean="0"/>
              <a:t>. Majitelům  byl mlýn vrácen po listopadu 1989 v restituci. </a:t>
            </a:r>
            <a:endParaRPr lang="cs-CZ" sz="2400" b="1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76864" cy="1008112"/>
          </a:xfrm>
        </p:spPr>
        <p:txBody>
          <a:bodyPr/>
          <a:lstStyle/>
          <a:p>
            <a:r>
              <a:rPr lang="cs-CZ" sz="4000" b="1" dirty="0" smtClean="0">
                <a:solidFill>
                  <a:srgbClr val="FF0000"/>
                </a:solidFill>
              </a:rPr>
              <a:t>Bývalý mlýn a sběrný dvůr...</a:t>
            </a:r>
            <a:endParaRPr lang="cs-CZ" sz="4000" b="1" dirty="0">
              <a:solidFill>
                <a:srgbClr val="FF0000"/>
              </a:solidFill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077072"/>
            <a:ext cx="3905250" cy="2603500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251248"/>
            <a:ext cx="356235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64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sz="half" idx="2"/>
          </p:nvPr>
        </p:nvSpPr>
        <p:spPr>
          <a:xfrm>
            <a:off x="611560" y="5445224"/>
            <a:ext cx="3352800" cy="1008112"/>
          </a:xfrm>
        </p:spPr>
        <p:txBody>
          <a:bodyPr/>
          <a:lstStyle/>
          <a:p>
            <a:endParaRPr lang="cs-CZ" b="1" dirty="0" smtClean="0"/>
          </a:p>
          <a:p>
            <a:r>
              <a:rPr lang="cs-CZ" b="1" dirty="0" smtClean="0"/>
              <a:t>SDH(sbor dobrovolných hasičů)</a:t>
            </a:r>
            <a:endParaRPr lang="cs-CZ" b="1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683568" y="476672"/>
            <a:ext cx="3352800" cy="1252728"/>
          </a:xfrm>
        </p:spPr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Znak hasičů</a:t>
            </a:r>
            <a:endParaRPr lang="cs-CZ" b="1" dirty="0">
              <a:solidFill>
                <a:srgbClr val="FF0000"/>
              </a:solidFill>
            </a:endParaRP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348880"/>
            <a:ext cx="4316106" cy="3240000"/>
          </a:xfr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7" y="2852936"/>
            <a:ext cx="4930201" cy="27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27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6600" b="1" dirty="0" smtClean="0">
                <a:solidFill>
                  <a:srgbClr val="FF0000"/>
                </a:solidFill>
              </a:rPr>
              <a:t>Koně</a:t>
            </a:r>
            <a:r>
              <a:rPr lang="cs-CZ" dirty="0" smtClean="0">
                <a:solidFill>
                  <a:srgbClr val="FF0000"/>
                </a:solidFill>
              </a:rPr>
              <a:t> </a:t>
            </a: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8" name="Zástupný symbol pro obsah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132856"/>
            <a:ext cx="4298528" cy="2412000"/>
          </a:xfrm>
        </p:spPr>
      </p:pic>
      <p:pic>
        <p:nvPicPr>
          <p:cNvPr id="7" name="Zástupný symbol pro obsah 6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933056"/>
            <a:ext cx="4234371" cy="2376000"/>
          </a:xfrm>
        </p:spPr>
      </p:pic>
    </p:spTree>
    <p:extLst>
      <p:ext uri="{BB962C8B-B14F-4D97-AF65-F5344CB8AC3E}">
        <p14:creationId xmlns:p14="http://schemas.microsoft.com/office/powerpoint/2010/main" val="269408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</a:rPr>
              <a:t>Doufám že jste si to užili </a:t>
            </a:r>
            <a:endParaRPr lang="cs-CZ" b="1" dirty="0">
              <a:solidFill>
                <a:srgbClr val="FF0000"/>
              </a:solidFill>
            </a:endParaRPr>
          </a:p>
        </p:txBody>
      </p:sp>
      <p:pic>
        <p:nvPicPr>
          <p:cNvPr id="8" name="Zástupný symbol pro obsah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060848"/>
            <a:ext cx="6372000" cy="4248000"/>
          </a:xfrm>
        </p:spPr>
      </p:pic>
    </p:spTree>
    <p:extLst>
      <p:ext uri="{BB962C8B-B14F-4D97-AF65-F5344CB8AC3E}">
        <p14:creationId xmlns:p14="http://schemas.microsoft.com/office/powerpoint/2010/main" val="405271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252728"/>
          </a:xfrm>
        </p:spPr>
        <p:txBody>
          <a:bodyPr>
            <a:noAutofit/>
          </a:bodyPr>
          <a:lstStyle/>
          <a:p>
            <a:r>
              <a:rPr lang="cs-CZ" sz="18000" b="1" dirty="0" smtClean="0">
                <a:solidFill>
                  <a:srgbClr val="FF0000"/>
                </a:solidFill>
              </a:rPr>
              <a:t>KONEC</a:t>
            </a:r>
            <a:endParaRPr lang="cs-CZ" sz="1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7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lnění">
  <a:themeElements>
    <a:clrScheme name="Vlnění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Vlnění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lnění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337</TotalTime>
  <Words>245</Words>
  <Application>Microsoft Office PowerPoint</Application>
  <PresentationFormat>Předvádění na obrazovce (4:3)</PresentationFormat>
  <Paragraphs>36</Paragraphs>
  <Slides>18</Slides>
  <Notes>2</Notes>
  <HiddenSlides>0</HiddenSlides>
  <MMClips>1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19" baseType="lpstr">
      <vt:lpstr>Vlnění</vt:lpstr>
      <vt:lpstr>Záměl   </vt:lpstr>
      <vt:lpstr>Prezentace aplikace PowerPoint</vt:lpstr>
      <vt:lpstr>Základní škola Záměl</vt:lpstr>
      <vt:lpstr>Dodělávka střechy </vt:lpstr>
      <vt:lpstr>Kampelička-úřad </vt:lpstr>
      <vt:lpstr>ZÁMĚLSKÁ LÁVKA vodník</vt:lpstr>
      <vt:lpstr>Prezentace aplikace PowerPoint</vt:lpstr>
      <vt:lpstr>Agroservis</vt:lpstr>
      <vt:lpstr>Penzion Orlice</vt:lpstr>
      <vt:lpstr>Hospoda ,,Vagón‘‘</vt:lpstr>
      <vt:lpstr>STUDÁNKA </vt:lpstr>
      <vt:lpstr>Prezentace aplikace PowerPoint</vt:lpstr>
      <vt:lpstr>HOSPODA U KARLA IV</vt:lpstr>
      <vt:lpstr>Bývalý mlýn a sběrný dvůr...</vt:lpstr>
      <vt:lpstr>Znak hasičů</vt:lpstr>
      <vt:lpstr>Koně  </vt:lpstr>
      <vt:lpstr>Doufám že jste si to užili </vt:lpstr>
      <vt:lpstr>KONEC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Záměl   </dc:title>
  <dc:creator>vyuka</dc:creator>
  <cp:lastModifiedBy>vyuka</cp:lastModifiedBy>
  <cp:revision>35</cp:revision>
  <dcterms:created xsi:type="dcterms:W3CDTF">2017-02-08T08:45:15Z</dcterms:created>
  <dcterms:modified xsi:type="dcterms:W3CDTF">2017-02-24T07:57:01Z</dcterms:modified>
</cp:coreProperties>
</file>