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60" r:id="rId4"/>
    <p:sldId id="259" r:id="rId5"/>
    <p:sldId id="263" r:id="rId6"/>
    <p:sldId id="264" r:id="rId7"/>
    <p:sldId id="262" r:id="rId8"/>
    <p:sldId id="269" r:id="rId9"/>
    <p:sldId id="267" r:id="rId10"/>
    <p:sldId id="270" r:id="rId11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7" name="Podnadpis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30" name="Zástupný symbol pro datum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87BC5-A32E-4C82-87E1-EBA58748092E}" type="datetimeFigureOut">
              <a:rPr lang="cs-CZ" smtClean="0"/>
              <a:pPr/>
              <a:t>24.2.2017</a:t>
            </a:fld>
            <a:endParaRPr lang="cs-CZ"/>
          </a:p>
        </p:txBody>
      </p:sp>
      <p:sp>
        <p:nvSpPr>
          <p:cNvPr id="19" name="Zástupný symbol pro zápatí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7" name="Zástupný symbol pro číslo snímku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B1E2E-79A2-4B04-AF3B-CFDF72BBF21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87BC5-A32E-4C82-87E1-EBA58748092E}" type="datetimeFigureOut">
              <a:rPr lang="cs-CZ" smtClean="0"/>
              <a:pPr/>
              <a:t>24.2.2017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B1E2E-79A2-4B04-AF3B-CFDF72BBF21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87BC5-A32E-4C82-87E1-EBA58748092E}" type="datetimeFigureOut">
              <a:rPr lang="cs-CZ" smtClean="0"/>
              <a:pPr/>
              <a:t>24.2.2017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B1E2E-79A2-4B04-AF3B-CFDF72BBF21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87BC5-A32E-4C82-87E1-EBA58748092E}" type="datetimeFigureOut">
              <a:rPr lang="cs-CZ" smtClean="0"/>
              <a:pPr/>
              <a:t>24.2.2017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B1E2E-79A2-4B04-AF3B-CFDF72BBF21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87BC5-A32E-4C82-87E1-EBA58748092E}" type="datetimeFigureOut">
              <a:rPr lang="cs-CZ" smtClean="0"/>
              <a:pPr/>
              <a:t>24.2.2017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B1E2E-79A2-4B04-AF3B-CFDF72BBF21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87BC5-A32E-4C82-87E1-EBA58748092E}" type="datetimeFigureOut">
              <a:rPr lang="cs-CZ" smtClean="0"/>
              <a:pPr/>
              <a:t>24.2.2017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B1E2E-79A2-4B04-AF3B-CFDF72BBF21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87BC5-A32E-4C82-87E1-EBA58748092E}" type="datetimeFigureOut">
              <a:rPr lang="cs-CZ" smtClean="0"/>
              <a:pPr/>
              <a:t>24.2.2017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B1E2E-79A2-4B04-AF3B-CFDF72BBF21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87BC5-A32E-4C82-87E1-EBA58748092E}" type="datetimeFigureOut">
              <a:rPr lang="cs-CZ" smtClean="0"/>
              <a:pPr/>
              <a:t>24.2.2017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B1E2E-79A2-4B04-AF3B-CFDF72BBF21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87BC5-A32E-4C82-87E1-EBA58748092E}" type="datetimeFigureOut">
              <a:rPr lang="cs-CZ" smtClean="0"/>
              <a:pPr/>
              <a:t>24.2.2017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B1E2E-79A2-4B04-AF3B-CFDF72BBF21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87BC5-A32E-4C82-87E1-EBA58748092E}" type="datetimeFigureOut">
              <a:rPr lang="cs-CZ" smtClean="0"/>
              <a:pPr/>
              <a:t>24.2.2017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B1E2E-79A2-4B04-AF3B-CFDF72BBF21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s odříznutým a zakulaceným jedním rohem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ravoúhlý trojúhelník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87BC5-A32E-4C82-87E1-EBA58748092E}" type="datetimeFigureOut">
              <a:rPr lang="cs-CZ" smtClean="0"/>
              <a:pPr/>
              <a:t>24.2.2017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292B1E2E-79A2-4B04-AF3B-CFDF72BBF211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10" name="Volný tvar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Volný tvar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lný tvar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Volný tvar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Zástupný symbol pro nadpis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0" name="Zástupný symbol pro text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DA87BC5-A32E-4C82-87E1-EBA58748092E}" type="datetimeFigureOut">
              <a:rPr lang="cs-CZ" smtClean="0"/>
              <a:pPr/>
              <a:t>24.2.2017</a:t>
            </a:fld>
            <a:endParaRPr lang="cs-CZ"/>
          </a:p>
        </p:txBody>
      </p:sp>
      <p:sp>
        <p:nvSpPr>
          <p:cNvPr id="22" name="Zástupný symbol pro zápatí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92B1E2E-79A2-4B04-AF3B-CFDF72BBF211}" type="slidenum">
              <a:rPr lang="cs-CZ" smtClean="0"/>
              <a:pPr/>
              <a:t>‹#›</a:t>
            </a:fld>
            <a:endParaRPr lang="cs-CZ"/>
          </a:p>
        </p:txBody>
      </p:sp>
      <p:grpSp>
        <p:nvGrpSpPr>
          <p:cNvPr id="2" name="Skupina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Volný tvar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Volný tvar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533400" y="620688"/>
            <a:ext cx="7851648" cy="5688632"/>
          </a:xfrm>
        </p:spPr>
        <p:txBody>
          <a:bodyPr>
            <a:normAutofit/>
          </a:bodyPr>
          <a:lstStyle/>
          <a:p>
            <a:pPr algn="ctr"/>
            <a:r>
              <a:rPr lang="cs-CZ" sz="9600" u="sng" dirty="0" smtClean="0"/>
              <a:t>NAŠE OBEC</a:t>
            </a:r>
            <a:br>
              <a:rPr lang="cs-CZ" sz="9600" u="sng" dirty="0" smtClean="0"/>
            </a:br>
            <a:r>
              <a:rPr lang="cs-CZ" sz="8000" dirty="0" smtClean="0"/>
              <a:t>AUTORKA</a:t>
            </a:r>
            <a:r>
              <a:rPr lang="cs-CZ" sz="9600" dirty="0" smtClean="0"/>
              <a:t/>
            </a:r>
            <a:br>
              <a:rPr lang="cs-CZ" sz="9600" dirty="0" smtClean="0"/>
            </a:br>
            <a:r>
              <a:rPr lang="cs-CZ" dirty="0" smtClean="0"/>
              <a:t>KRISTÝNA</a:t>
            </a:r>
            <a:br>
              <a:rPr lang="cs-CZ" dirty="0" smtClean="0"/>
            </a:br>
            <a:r>
              <a:rPr lang="cs-CZ" dirty="0" smtClean="0"/>
              <a:t> KOLLÁROVÁ</a:t>
            </a:r>
            <a:endParaRPr lang="cs-CZ" dirty="0"/>
          </a:p>
        </p:txBody>
      </p:sp>
      <p:pic>
        <p:nvPicPr>
          <p:cNvPr id="3" name="Czech anthem Kde domov můj (1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7504" y="44624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advClick="0" advTm="5000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selý obličej 1"/>
          <p:cNvSpPr/>
          <p:nvPr/>
        </p:nvSpPr>
        <p:spPr>
          <a:xfrm>
            <a:off x="323528" y="3429000"/>
            <a:ext cx="4032448" cy="3240360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Obláček 2"/>
          <p:cNvSpPr/>
          <p:nvPr/>
        </p:nvSpPr>
        <p:spPr>
          <a:xfrm>
            <a:off x="2339752" y="476672"/>
            <a:ext cx="5256584" cy="2808312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TextovéPole 5"/>
          <p:cNvSpPr txBox="1"/>
          <p:nvPr/>
        </p:nvSpPr>
        <p:spPr>
          <a:xfrm>
            <a:off x="3131839" y="1340768"/>
            <a:ext cx="3397147" cy="140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 smtClean="0">
                <a:solidFill>
                  <a:srgbClr val="FFFF00"/>
                </a:solidFill>
              </a:rPr>
              <a:t>KONEC  ZVONEC……………..</a:t>
            </a:r>
          </a:p>
          <a:p>
            <a:r>
              <a:rPr lang="cs-CZ" sz="2800" b="1" dirty="0" smtClean="0">
                <a:solidFill>
                  <a:srgbClr val="FFFF00"/>
                </a:solidFill>
              </a:rPr>
              <a:t>TO JE KONEC</a:t>
            </a:r>
            <a:endParaRPr lang="cs-CZ" sz="28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000"/>
    </mc:Choice>
    <mc:Fallback>
      <p:transition spd="slow" advTm="7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539552" y="548680"/>
            <a:ext cx="7851648" cy="1656184"/>
          </a:xfrm>
        </p:spPr>
        <p:txBody>
          <a:bodyPr>
            <a:normAutofit/>
          </a:bodyPr>
          <a:lstStyle/>
          <a:p>
            <a:pPr algn="ctr"/>
            <a:r>
              <a:rPr lang="cs-CZ" sz="9600" u="sng" dirty="0" smtClean="0"/>
              <a:t>OBECNÍ ÚŘAD</a:t>
            </a:r>
            <a:endParaRPr lang="cs-CZ" sz="9600" u="sng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533400" y="2348880"/>
            <a:ext cx="7854696" cy="3312368"/>
          </a:xfrm>
        </p:spPr>
        <p:txBody>
          <a:bodyPr>
            <a:normAutofit/>
          </a:bodyPr>
          <a:lstStyle/>
          <a:p>
            <a:pPr algn="ctr"/>
            <a:r>
              <a:rPr lang="cs-CZ" dirty="0" smtClean="0"/>
              <a:t> 31.5.1961</a:t>
            </a:r>
          </a:p>
          <a:p>
            <a:pPr algn="ctr"/>
            <a:r>
              <a:rPr lang="cs-CZ" sz="2000" dirty="0" smtClean="0"/>
              <a:t>V TUTO DOBU V BUDOVĚ ÚŘADOVALO ZAČÍNAJÍCÍ DRUŽSTVO (JZD)</a:t>
            </a:r>
          </a:p>
          <a:p>
            <a:pPr algn="ctr"/>
            <a:r>
              <a:rPr lang="cs-CZ" sz="2000" dirty="0" smtClean="0"/>
              <a:t>V ROCE 1986 BYLA PROVÁDĚNA PŘESTAVBA </a:t>
            </a:r>
          </a:p>
          <a:p>
            <a:pPr algn="ctr"/>
            <a:r>
              <a:rPr lang="cs-CZ" sz="2000" dirty="0" smtClean="0"/>
              <a:t>(MNV) </a:t>
            </a:r>
          </a:p>
          <a:p>
            <a:pPr algn="ctr"/>
            <a:r>
              <a:rPr lang="cs-CZ" sz="2000" dirty="0" smtClean="0"/>
              <a:t>OBECNÍ ÚŘAD SI TAKÉ NAŠEL MÍSTNOST NA KNIHOVNU.</a:t>
            </a:r>
          </a:p>
          <a:p>
            <a:pPr algn="ctr"/>
            <a:r>
              <a:rPr lang="cs-CZ" sz="2000" dirty="0" smtClean="0"/>
              <a:t>V ROCE 2016 ZDE ŽILO 643 OBYVATEL.</a:t>
            </a:r>
          </a:p>
          <a:p>
            <a:pPr algn="ctr"/>
            <a:r>
              <a:rPr lang="cs-CZ" sz="2000" dirty="0" smtClean="0"/>
              <a:t>(NOVÝ STAROSTA JE JOSEF NOVOTNÝ)</a:t>
            </a:r>
          </a:p>
          <a:p>
            <a:pPr algn="ctr"/>
            <a:endParaRPr lang="cs-CZ" sz="2000" dirty="0"/>
          </a:p>
        </p:txBody>
      </p:sp>
    </p:spTree>
  </p:cSld>
  <p:clrMapOvr>
    <a:masterClrMapping/>
  </p:clrMapOvr>
  <p:transition advClick="0" advTm="10000"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 descr="545aa87f4f29cd6a839009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980728"/>
            <a:ext cx="8307288" cy="5538192"/>
          </a:xfrm>
          <a:prstGeom prst="rect">
            <a:avLst/>
          </a:prstGeom>
        </p:spPr>
      </p:pic>
    </p:spTree>
  </p:cSld>
  <p:clrMapOvr>
    <a:masterClrMapping/>
  </p:clrMapOvr>
  <p:transition advClick="0" advTm="5000"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539552" y="836712"/>
            <a:ext cx="7851648" cy="1296144"/>
          </a:xfrm>
        </p:spPr>
        <p:txBody>
          <a:bodyPr>
            <a:noAutofit/>
          </a:bodyPr>
          <a:lstStyle/>
          <a:p>
            <a:pPr algn="ctr"/>
            <a:r>
              <a:rPr lang="cs-CZ" sz="7500" u="sng" dirty="0" smtClean="0"/>
              <a:t>ZÁKLADNÍ ŠKOLA</a:t>
            </a:r>
            <a:endParaRPr lang="cs-CZ" sz="7500" u="sng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533400" y="2348880"/>
            <a:ext cx="7854696" cy="2160240"/>
          </a:xfrm>
        </p:spPr>
        <p:txBody>
          <a:bodyPr>
            <a:normAutofit/>
          </a:bodyPr>
          <a:lstStyle/>
          <a:p>
            <a:pPr algn="ctr"/>
            <a:r>
              <a:rPr lang="cs-CZ" sz="2000" dirty="0" smtClean="0"/>
              <a:t>ŠKOLA BYLA DOSTAVĚNÁ V ROCE 1911</a:t>
            </a:r>
          </a:p>
          <a:p>
            <a:pPr algn="ctr"/>
            <a:r>
              <a:rPr lang="cs-CZ" sz="2000" dirty="0" smtClean="0"/>
              <a:t>VE STEJNÉM ROCE BYLA OTEVŘENÁ</a:t>
            </a:r>
          </a:p>
          <a:p>
            <a:pPr algn="ctr"/>
            <a:r>
              <a:rPr lang="cs-CZ" sz="2000" dirty="0" smtClean="0"/>
              <a:t>NAŠE ŠKOLA PROCHÁZELA POSTUPNĚ KOMPLETNÍ REKONSTRUKCÍ</a:t>
            </a:r>
          </a:p>
          <a:p>
            <a:pPr algn="ctr"/>
            <a:r>
              <a:rPr lang="cs-CZ" dirty="0" smtClean="0"/>
              <a:t> </a:t>
            </a:r>
          </a:p>
        </p:txBody>
      </p:sp>
    </p:spTree>
  </p:cSld>
  <p:clrMapOvr>
    <a:masterClrMapping/>
  </p:clrMapOvr>
  <p:transition advClick="0" advTm="10000"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 descr="001 škol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8" y="908720"/>
            <a:ext cx="7079770" cy="5309827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3568" y="836712"/>
            <a:ext cx="7851648" cy="2016224"/>
          </a:xfrm>
        </p:spPr>
        <p:txBody>
          <a:bodyPr>
            <a:normAutofit/>
          </a:bodyPr>
          <a:lstStyle/>
          <a:p>
            <a:pPr algn="ctr"/>
            <a:r>
              <a:rPr lang="cs-CZ" sz="6000" u="sng" dirty="0" smtClean="0"/>
              <a:t>HOSPODA U KARLA IV.</a:t>
            </a:r>
            <a:br>
              <a:rPr lang="cs-CZ" sz="6000" u="sng" dirty="0" smtClean="0"/>
            </a:br>
            <a:r>
              <a:rPr lang="cs-CZ" sz="6000" dirty="0" smtClean="0"/>
              <a:t> </a:t>
            </a:r>
            <a:r>
              <a:rPr lang="cs-CZ" sz="5400" b="0" dirty="0" smtClean="0"/>
              <a:t>BYLA NOVĚ OPRAVENA</a:t>
            </a:r>
            <a:endParaRPr lang="cs-CZ" sz="5400" b="0" dirty="0"/>
          </a:p>
        </p:txBody>
      </p:sp>
      <p:pic>
        <p:nvPicPr>
          <p:cNvPr id="4" name="Obrázek 3" descr="1444727822_47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03648" y="3068960"/>
            <a:ext cx="6408712" cy="3604901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533400" y="980728"/>
            <a:ext cx="7851648" cy="1368152"/>
          </a:xfrm>
        </p:spPr>
        <p:txBody>
          <a:bodyPr>
            <a:normAutofit/>
          </a:bodyPr>
          <a:lstStyle/>
          <a:p>
            <a:pPr algn="ctr"/>
            <a:r>
              <a:rPr lang="cs-CZ" sz="8000" u="sng" dirty="0" smtClean="0"/>
              <a:t>STUDÁNKA</a:t>
            </a:r>
            <a:endParaRPr lang="cs-CZ" sz="8000" u="sng" dirty="0"/>
          </a:p>
        </p:txBody>
      </p:sp>
      <p:pic>
        <p:nvPicPr>
          <p:cNvPr id="4" name="Obrázek 3" descr="full_1f85e4_120128_4_zamel_hastrmank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47664" y="2348880"/>
            <a:ext cx="5516203" cy="4343963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cs-CZ" sz="10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LÍPA</a:t>
            </a:r>
            <a:endParaRPr lang="cs-CZ" sz="10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75656" y="1935480"/>
            <a:ext cx="6192688" cy="557416"/>
          </a:xfrm>
        </p:spPr>
        <p:txBody>
          <a:bodyPr/>
          <a:lstStyle/>
          <a:p>
            <a:pPr algn="ctr">
              <a:buNone/>
            </a:pPr>
            <a:r>
              <a:rPr lang="cs-CZ" dirty="0" smtClean="0"/>
              <a:t>LÍPA JE NARODNÍ STROM OBCE</a:t>
            </a:r>
            <a:endParaRPr lang="cs-CZ" dirty="0"/>
          </a:p>
        </p:txBody>
      </p:sp>
      <p:pic>
        <p:nvPicPr>
          <p:cNvPr id="1026" name="Picture 2" descr="http://media1.7x.cz/images/media1:50fe509379a80.jpg/005%20l%C3%ADpa%20vora%C5%99%C5%A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2564904"/>
            <a:ext cx="6264696" cy="4149842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5000"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3995936" y="620688"/>
            <a:ext cx="4752528" cy="2376264"/>
          </a:xfrm>
        </p:spPr>
        <p:txBody>
          <a:bodyPr>
            <a:noAutofit/>
          </a:bodyPr>
          <a:lstStyle/>
          <a:p>
            <a:pPr algn="ctr"/>
            <a:r>
              <a:rPr lang="cs-CZ" sz="60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endParaRPr lang="cs-CZ" sz="60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Obdélník 2"/>
          <p:cNvSpPr/>
          <p:nvPr/>
        </p:nvSpPr>
        <p:spPr>
          <a:xfrm>
            <a:off x="107504" y="764704"/>
            <a:ext cx="388843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4000" dirty="0"/>
              <a:t>První </a:t>
            </a:r>
            <a:r>
              <a:rPr lang="pl-PL" sz="4000" dirty="0" smtClean="0"/>
              <a:t>zmínka </a:t>
            </a:r>
            <a:r>
              <a:rPr lang="pl-PL" sz="4000" dirty="0"/>
              <a:t>o obci pochází z roku 1356.</a:t>
            </a:r>
            <a:endParaRPr lang="cs-CZ" sz="4000" dirty="0"/>
          </a:p>
        </p:txBody>
      </p:sp>
      <p:pic>
        <p:nvPicPr>
          <p:cNvPr id="4" name="Obrázek 3" descr="134602-top_foto1-wkpl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20514069">
            <a:off x="2030941" y="2123258"/>
            <a:ext cx="6552728" cy="3691370"/>
          </a:xfrm>
          <a:prstGeom prst="rect">
            <a:avLst/>
          </a:prstGeom>
        </p:spPr>
      </p:pic>
    </p:spTree>
  </p:cSld>
  <p:clrMapOvr>
    <a:masterClrMapping/>
  </p:clrMapOvr>
  <p:transition advClick="0" advTm="10000">
    <p:wedg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ok">
  <a:themeElements>
    <a:clrScheme name="Tok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Tok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ok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128</TotalTime>
  <Words>98</Words>
  <Application>Microsoft Office PowerPoint</Application>
  <PresentationFormat>Předvádění na obrazovce (4:3)</PresentationFormat>
  <Paragraphs>22</Paragraphs>
  <Slides>10</Slides>
  <Notes>0</Notes>
  <HiddenSlides>0</HiddenSlides>
  <MMClips>1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1" baseType="lpstr">
      <vt:lpstr>Tok</vt:lpstr>
      <vt:lpstr>NAŠE OBEC AUTORKA KRISTÝNA  KOLLÁROVÁ</vt:lpstr>
      <vt:lpstr>OBECNÍ ÚŘAD</vt:lpstr>
      <vt:lpstr>Prezentace aplikace PowerPoint</vt:lpstr>
      <vt:lpstr>ZÁKLADNÍ ŠKOLA</vt:lpstr>
      <vt:lpstr>Prezentace aplikace PowerPoint</vt:lpstr>
      <vt:lpstr>HOSPODA U KARLA IV.  BYLA NOVĚ OPRAVENA</vt:lpstr>
      <vt:lpstr>STUDÁNKA</vt:lpstr>
      <vt:lpstr>LÍPA</vt:lpstr>
      <vt:lpstr> 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NAŠE OBEC AUTORKA KRISTÝNA  KOLLÁROVÁ</dc:title>
  <dc:creator>Fanda</dc:creator>
  <cp:lastModifiedBy>vyuka</cp:lastModifiedBy>
  <cp:revision>14</cp:revision>
  <dcterms:created xsi:type="dcterms:W3CDTF">2017-02-22T17:55:06Z</dcterms:created>
  <dcterms:modified xsi:type="dcterms:W3CDTF">2017-02-24T06:57:56Z</dcterms:modified>
</cp:coreProperties>
</file>