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61" r:id="rId3"/>
    <p:sldId id="257" r:id="rId4"/>
    <p:sldId id="269" r:id="rId5"/>
    <p:sldId id="258" r:id="rId6"/>
    <p:sldId id="259" r:id="rId7"/>
    <p:sldId id="262" r:id="rId8"/>
    <p:sldId id="260" r:id="rId9"/>
    <p:sldId id="263" r:id="rId10"/>
    <p:sldId id="264" r:id="rId11"/>
    <p:sldId id="265" r:id="rId12"/>
    <p:sldId id="266" r:id="rId13"/>
    <p:sldId id="268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77" autoAdjust="0"/>
  </p:normalViewPr>
  <p:slideViewPr>
    <p:cSldViewPr>
      <p:cViewPr varScale="1">
        <p:scale>
          <a:sx n="104" d="100"/>
          <a:sy n="104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2B400-AD2B-4432-AF7B-0A551DE9C145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3C348-6F7D-4997-A0E5-D41478D50A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08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3C348-6F7D-4997-A0E5-D41478D50A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07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Strane</a:t>
            </a:r>
            <a:r>
              <a:rPr lang="cs-CZ" dirty="0" smtClean="0"/>
              <a:t> zamele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3C348-6F7D-4997-A0E5-D41478D50A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36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F625-4285-4560-BB8F-BA9A9D6DA81D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4C07-905E-4318-83A4-68F8175E34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F625-4285-4560-BB8F-BA9A9D6DA81D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4C07-905E-4318-83A4-68F8175E34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F625-4285-4560-BB8F-BA9A9D6DA81D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4C07-905E-4318-83A4-68F8175E347E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F625-4285-4560-BB8F-BA9A9D6DA81D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4C07-905E-4318-83A4-68F8175E347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F625-4285-4560-BB8F-BA9A9D6DA81D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4C07-905E-4318-83A4-68F8175E34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F625-4285-4560-BB8F-BA9A9D6DA81D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4C07-905E-4318-83A4-68F8175E347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F625-4285-4560-BB8F-BA9A9D6DA81D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4C07-905E-4318-83A4-68F8175E34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F625-4285-4560-BB8F-BA9A9D6DA81D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4C07-905E-4318-83A4-68F8175E34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F625-4285-4560-BB8F-BA9A9D6DA81D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4C07-905E-4318-83A4-68F8175E34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F625-4285-4560-BB8F-BA9A9D6DA81D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4C07-905E-4318-83A4-68F8175E347E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F625-4285-4560-BB8F-BA9A9D6DA81D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4C07-905E-4318-83A4-68F8175E347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E59F625-4285-4560-BB8F-BA9A9D6DA81D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FB4C07-905E-4318-83A4-68F8175E347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9600" b="1" dirty="0" smtClean="0">
                <a:solidFill>
                  <a:srgbClr val="FF0000"/>
                </a:solidFill>
              </a:rPr>
              <a:t>Záměl</a:t>
            </a:r>
            <a:r>
              <a:rPr lang="cs-CZ" sz="9600" dirty="0" smtClean="0"/>
              <a:t>   </a:t>
            </a:r>
            <a:endParaRPr lang="cs-CZ" sz="9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60755"/>
            <a:ext cx="2808000" cy="2920574"/>
          </a:xfrm>
          <a:prstGeom prst="rect">
            <a:avLst/>
          </a:prstGeom>
        </p:spPr>
      </p:pic>
      <p:pic>
        <p:nvPicPr>
          <p:cNvPr id="3" name="Alex--Sierra---Little-Do-You-Kno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79512" y="3645024"/>
            <a:ext cx="4104456" cy="151216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....nachází se na krásném a klidném místě přímo u řeky</a:t>
            </a:r>
            <a:endParaRPr lang="cs-CZ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836712"/>
            <a:ext cx="4392488" cy="1440160"/>
          </a:xfrm>
        </p:spPr>
        <p:txBody>
          <a:bodyPr/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Hospoda ,,Vagón‘‘</a:t>
            </a:r>
            <a:endParaRPr lang="cs-CZ" sz="4800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429695" cy="4176464"/>
          </a:xfrm>
        </p:spPr>
      </p:pic>
    </p:spTree>
    <p:extLst>
      <p:ext uri="{BB962C8B-B14F-4D97-AF65-F5344CB8AC3E}">
        <p14:creationId xmlns:p14="http://schemas.microsoft.com/office/powerpoint/2010/main" val="40938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….krásnou procházkou dojdeme k místní studánce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STUDÁNKA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465000" cy="39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24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5652120" y="2276872"/>
            <a:ext cx="3352800" cy="1905001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…odpočinek a posezení pod lípou,  směrem na Potštejn po cyklostezce</a:t>
            </a:r>
            <a:endParaRPr lang="cs-CZ" sz="28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511256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3562350" cy="245097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41495" y="162880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lípa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1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914400" y="4077072"/>
            <a:ext cx="3352800" cy="2016224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V bývalé hospodě, kde se pořádají místní dožínky a jiné kulturní akce.</a:t>
            </a:r>
            <a:endParaRPr lang="cs-CZ" sz="24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771800" y="332656"/>
            <a:ext cx="5832648" cy="648072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HOSPODA U KARLA IV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4176464" cy="2667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79" y="980728"/>
            <a:ext cx="3730951" cy="338437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1"/>
            <a:ext cx="4104456" cy="307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043608" y="1700808"/>
            <a:ext cx="3352800" cy="639688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Bývalí mlýn byl zrušen  v roce 1952.Celích 242 let byl v </a:t>
            </a:r>
            <a:r>
              <a:rPr lang="cs-CZ" sz="2400" b="1" dirty="0" err="1" smtClean="0"/>
              <a:t>činosti</a:t>
            </a:r>
            <a:r>
              <a:rPr lang="cs-CZ" sz="2400" b="1" dirty="0" smtClean="0"/>
              <a:t>. Majitelům  byl mlýn vrácen po listopadu 1989 v restituci. </a:t>
            </a:r>
            <a:endParaRPr lang="cs-CZ" sz="24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4" cy="100811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Bývalý mlýn a sběrný dvůr...</a:t>
            </a:r>
            <a:endParaRPr lang="cs-CZ" sz="4000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3905250" cy="26035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51248"/>
            <a:ext cx="3562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611560" y="5445224"/>
            <a:ext cx="3352800" cy="1008112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SDH(sbor dobrovolných hasičů)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3352800" cy="1252728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Znak hasičů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4316106" cy="3240000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2852936"/>
            <a:ext cx="4930201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b="1" dirty="0" smtClean="0">
                <a:solidFill>
                  <a:srgbClr val="FF0000"/>
                </a:solidFill>
              </a:rPr>
              <a:t>Koně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298528" cy="241200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4234371" cy="2376000"/>
          </a:xfrm>
        </p:spPr>
      </p:pic>
    </p:spTree>
    <p:extLst>
      <p:ext uri="{BB962C8B-B14F-4D97-AF65-F5344CB8AC3E}">
        <p14:creationId xmlns:p14="http://schemas.microsoft.com/office/powerpoint/2010/main" val="26940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Doufám že jste si to užili 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372000" cy="4248000"/>
          </a:xfrm>
        </p:spPr>
      </p:pic>
    </p:spTree>
    <p:extLst>
      <p:ext uri="{BB962C8B-B14F-4D97-AF65-F5344CB8AC3E}">
        <p14:creationId xmlns:p14="http://schemas.microsoft.com/office/powerpoint/2010/main" val="40527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252728"/>
          </a:xfrm>
        </p:spPr>
        <p:txBody>
          <a:bodyPr>
            <a:noAutofit/>
          </a:bodyPr>
          <a:lstStyle/>
          <a:p>
            <a:r>
              <a:rPr lang="cs-CZ" sz="18000" b="1" dirty="0" smtClean="0">
                <a:solidFill>
                  <a:srgbClr val="FF0000"/>
                </a:solidFill>
              </a:rPr>
              <a:t>KONEC</a:t>
            </a:r>
            <a:endParaRPr lang="cs-CZ" sz="1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6624736" cy="432048"/>
          </a:xfrm>
        </p:spPr>
        <p:txBody>
          <a:bodyPr>
            <a:noAutofit/>
          </a:bodyPr>
          <a:lstStyle/>
          <a:p>
            <a:r>
              <a:rPr lang="cs-CZ" sz="3200" b="1" i="1" dirty="0">
                <a:solidFill>
                  <a:srgbClr val="FF0000"/>
                </a:solidFill>
              </a:rPr>
              <a:t>.</a:t>
            </a:r>
            <a:r>
              <a:rPr lang="cs-CZ" sz="3200" b="1" i="1" dirty="0" smtClean="0">
                <a:solidFill>
                  <a:srgbClr val="FF0000"/>
                </a:solidFill>
              </a:rPr>
              <a:t>..naše Záměl z ptačího pohledu...</a:t>
            </a:r>
            <a:endParaRPr lang="cs-CZ" sz="3200" b="1" i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86378"/>
            <a:ext cx="8017073" cy="4262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48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Základní škola Záměl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". </a:t>
            </a:r>
            <a:r>
              <a:rPr lang="cs-CZ" dirty="0"/>
              <a:t>Chloubou obce je místní škola, která získala cenu za zdařilou rekonstrukci. Je zde také hřiště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04109"/>
            <a:ext cx="3822700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2"/>
            <a:ext cx="2736000" cy="2048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49080"/>
            <a:ext cx="2885139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81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539552" y="2908547"/>
            <a:ext cx="3352800" cy="1905001"/>
          </a:xfrm>
        </p:spPr>
        <p:txBody>
          <a:bodyPr/>
          <a:lstStyle/>
          <a:p>
            <a:r>
              <a:rPr lang="cs-CZ" b="1" dirty="0" smtClean="0"/>
              <a:t>…ještě střechu a hurá do školy…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76462" y="1844824"/>
            <a:ext cx="3955577" cy="604656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Dodělávka střechy 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702601" cy="2772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3562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Kampelička-úřad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3568" y="3717032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</a:t>
            </a:r>
            <a:r>
              <a:rPr lang="cs-CZ" dirty="0" smtClean="0"/>
              <a:t>ní </a:t>
            </a:r>
            <a:r>
              <a:rPr lang="cs-CZ" dirty="0"/>
              <a:t>písemná zmínka o obci pochází z roku 1356. Ves vždy patřívala jako zboží k potštejnskému panství. Obec dostala svůj název od vodních "zámelů", tedy zanesených vodních řečišť, na kterých </a:t>
            </a:r>
            <a:r>
              <a:rPr lang="cs-CZ" dirty="0" smtClean="0"/>
              <a:t>stojí.1935-V tuto dobu v budově úřadovalo družstvo JZD…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176000" cy="357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88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460" y="188640"/>
            <a:ext cx="8229600" cy="108012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ZÁMĚLSKÁ LÁVKA vodník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2" y="1268760"/>
            <a:ext cx="3816000" cy="50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92" y="2681337"/>
            <a:ext cx="3816000" cy="2539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4932040" y="198884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i="1" dirty="0" smtClean="0"/>
          </a:p>
          <a:p>
            <a:pPr algn="ctr"/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92080" y="231200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Lávka byla postavena v roce 1998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5563" y="6372530"/>
            <a:ext cx="396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Jméno vodníka Floriánek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881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5101564" y="2780928"/>
            <a:ext cx="3352800" cy="936104"/>
          </a:xfrm>
        </p:spPr>
        <p:txBody>
          <a:bodyPr/>
          <a:lstStyle/>
          <a:p>
            <a:r>
              <a:rPr lang="cs-CZ" dirty="0" smtClean="0"/>
              <a:t>Tato dřevěná lávka je nádherná a hodně využívaná cyklisty…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03612"/>
            <a:ext cx="356235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37112"/>
            <a:ext cx="3276000" cy="2194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ovéPole 6"/>
          <p:cNvSpPr txBox="1"/>
          <p:nvPr/>
        </p:nvSpPr>
        <p:spPr>
          <a:xfrm>
            <a:off x="1043608" y="126876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rgbClr val="FF0000"/>
                </a:solidFill>
              </a:rPr>
              <a:t>Lávka přes Orlici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827584" y="1556792"/>
            <a:ext cx="3352800" cy="3281537"/>
          </a:xfrm>
        </p:spPr>
        <p:txBody>
          <a:bodyPr/>
          <a:lstStyle/>
          <a:p>
            <a:r>
              <a:rPr lang="cs-CZ" sz="2000" b="1" dirty="0" smtClean="0"/>
              <a:t>Do místního </a:t>
            </a:r>
            <a:r>
              <a:rPr lang="cs-CZ" sz="2000" b="1" dirty="0" err="1" smtClean="0"/>
              <a:t>Agroservisu</a:t>
            </a:r>
            <a:r>
              <a:rPr lang="cs-CZ" sz="2000" b="1" dirty="0" smtClean="0"/>
              <a:t> je naše škola každoročně zvaná na výstavu zemědělských strojů a techniky, kde si to vždy náramně užijeme.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4968552" cy="792088"/>
          </a:xfrm>
        </p:spPr>
        <p:txBody>
          <a:bodyPr/>
          <a:lstStyle/>
          <a:p>
            <a:pPr algn="ctr"/>
            <a:r>
              <a:rPr lang="cs-CZ" sz="6600" b="1" dirty="0" err="1">
                <a:solidFill>
                  <a:srgbClr val="FF0000"/>
                </a:solidFill>
              </a:rPr>
              <a:t>A</a:t>
            </a:r>
            <a:r>
              <a:rPr lang="cs-CZ" sz="6600" b="1" dirty="0" err="1" smtClean="0">
                <a:solidFill>
                  <a:srgbClr val="FF0000"/>
                </a:solidFill>
              </a:rPr>
              <a:t>groservis</a:t>
            </a:r>
            <a:endParaRPr lang="cs-CZ" sz="6600" b="1" dirty="0">
              <a:solidFill>
                <a:srgbClr val="FF00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3905250" cy="2195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4608512" cy="2667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688"/>
            <a:ext cx="3312368" cy="1474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02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400" b="1" dirty="0" smtClean="0"/>
              <a:t>Místní hospůdku  v letním období  nejvíce navštěvují cyklisti a turisté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03848" y="548680"/>
            <a:ext cx="5184576" cy="432048"/>
          </a:xfrm>
        </p:spPr>
        <p:txBody>
          <a:bodyPr/>
          <a:lstStyle/>
          <a:p>
            <a:pPr algn="ctr"/>
            <a:r>
              <a:rPr lang="cs-CZ" sz="4800" b="1" i="1" dirty="0" smtClean="0">
                <a:solidFill>
                  <a:srgbClr val="FF0000"/>
                </a:solidFill>
              </a:rPr>
              <a:t>Penzion Orlice</a:t>
            </a:r>
            <a:endParaRPr lang="cs-CZ" sz="4800" b="1" i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511256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64904"/>
            <a:ext cx="4968552" cy="3675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299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337</TotalTime>
  <Words>245</Words>
  <Application>Microsoft Office PowerPoint</Application>
  <PresentationFormat>Předvádění na obrazovce (4:3)</PresentationFormat>
  <Paragraphs>36</Paragraphs>
  <Slides>18</Slides>
  <Notes>2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Vlnění</vt:lpstr>
      <vt:lpstr>Záměl   </vt:lpstr>
      <vt:lpstr>Prezentace aplikace PowerPoint</vt:lpstr>
      <vt:lpstr>Základní škola Záměl</vt:lpstr>
      <vt:lpstr>Dodělávka střechy </vt:lpstr>
      <vt:lpstr>Kampelička-úřad </vt:lpstr>
      <vt:lpstr>ZÁMĚLSKÁ LÁVKA vodník</vt:lpstr>
      <vt:lpstr>Prezentace aplikace PowerPoint</vt:lpstr>
      <vt:lpstr>Agroservis</vt:lpstr>
      <vt:lpstr>Penzion Orlice</vt:lpstr>
      <vt:lpstr>Hospoda ,,Vagón‘‘</vt:lpstr>
      <vt:lpstr>STUDÁNKA </vt:lpstr>
      <vt:lpstr>Prezentace aplikace PowerPoint</vt:lpstr>
      <vt:lpstr>HOSPODA U KARLA IV</vt:lpstr>
      <vt:lpstr>Bývalý mlýn a sběrný dvůr...</vt:lpstr>
      <vt:lpstr>Znak hasičů</vt:lpstr>
      <vt:lpstr>Koně  </vt:lpstr>
      <vt:lpstr>Doufám že jste si to užili 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Záměl   </dc:title>
  <dc:creator>vyuka</dc:creator>
  <cp:lastModifiedBy>vyuka</cp:lastModifiedBy>
  <cp:revision>35</cp:revision>
  <dcterms:created xsi:type="dcterms:W3CDTF">2017-02-08T08:45:15Z</dcterms:created>
  <dcterms:modified xsi:type="dcterms:W3CDTF">2017-02-24T07:57:01Z</dcterms:modified>
</cp:coreProperties>
</file>